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0" r:id="rId3"/>
    <p:sldId id="262" r:id="rId4"/>
    <p:sldId id="264" r:id="rId5"/>
    <p:sldId id="269" r:id="rId6"/>
    <p:sldId id="270" r:id="rId7"/>
    <p:sldId id="271" r:id="rId8"/>
    <p:sldId id="272" r:id="rId9"/>
    <p:sldId id="273" r:id="rId10"/>
    <p:sldId id="275" r:id="rId11"/>
    <p:sldId id="274" r:id="rId12"/>
    <p:sldId id="276" r:id="rId13"/>
    <p:sldId id="265" r:id="rId14"/>
    <p:sldId id="266" r:id="rId15"/>
    <p:sldId id="261" r:id="rId16"/>
  </p:sldIdLst>
  <p:sldSz cx="12192000" cy="6858000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A4D2"/>
    <a:srgbClr val="0052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>
      <p:cViewPr>
        <p:scale>
          <a:sx n="90" d="100"/>
          <a:sy n="90" d="100"/>
        </p:scale>
        <p:origin x="350" y="6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minik Rose" userId="0fb649f8-f53b-43ff-9ea4-dfe733ae2aef" providerId="ADAL" clId="{674C30DC-D262-40E1-897E-9031976EC007}"/>
    <pc:docChg chg="undo custSel addSld delSld modSld sldOrd">
      <pc:chgData name="Dominik Rose" userId="0fb649f8-f53b-43ff-9ea4-dfe733ae2aef" providerId="ADAL" clId="{674C30DC-D262-40E1-897E-9031976EC007}" dt="2024-01-26T15:01:41.391" v="1068" actId="20577"/>
      <pc:docMkLst>
        <pc:docMk/>
      </pc:docMkLst>
      <pc:sldChg chg="modSp mod">
        <pc:chgData name="Dominik Rose" userId="0fb649f8-f53b-43ff-9ea4-dfe733ae2aef" providerId="ADAL" clId="{674C30DC-D262-40E1-897E-9031976EC007}" dt="2024-01-26T14:07:38.412" v="424" actId="1035"/>
        <pc:sldMkLst>
          <pc:docMk/>
          <pc:sldMk cId="4231748897" sldId="260"/>
        </pc:sldMkLst>
        <pc:spChg chg="mod">
          <ac:chgData name="Dominik Rose" userId="0fb649f8-f53b-43ff-9ea4-dfe733ae2aef" providerId="ADAL" clId="{674C30DC-D262-40E1-897E-9031976EC007}" dt="2024-01-26T14:07:38.412" v="424" actId="1035"/>
          <ac:spMkLst>
            <pc:docMk/>
            <pc:sldMk cId="4231748897" sldId="260"/>
            <ac:spMk id="4" creationId="{00000000-0000-0000-0000-000000000000}"/>
          </ac:spMkLst>
        </pc:spChg>
      </pc:sldChg>
      <pc:sldChg chg="addSp modSp mod">
        <pc:chgData name="Dominik Rose" userId="0fb649f8-f53b-43ff-9ea4-dfe733ae2aef" providerId="ADAL" clId="{674C30DC-D262-40E1-897E-9031976EC007}" dt="2024-01-26T14:34:36.168" v="938" actId="20577"/>
        <pc:sldMkLst>
          <pc:docMk/>
          <pc:sldMk cId="932468762" sldId="261"/>
        </pc:sldMkLst>
        <pc:spChg chg="mod">
          <ac:chgData name="Dominik Rose" userId="0fb649f8-f53b-43ff-9ea4-dfe733ae2aef" providerId="ADAL" clId="{674C30DC-D262-40E1-897E-9031976EC007}" dt="2024-01-26T14:30:00.120" v="873" actId="6549"/>
          <ac:spMkLst>
            <pc:docMk/>
            <pc:sldMk cId="932468762" sldId="261"/>
            <ac:spMk id="4" creationId="{00000000-0000-0000-0000-000000000000}"/>
          </ac:spMkLst>
        </pc:spChg>
        <pc:spChg chg="add mod">
          <ac:chgData name="Dominik Rose" userId="0fb649f8-f53b-43ff-9ea4-dfe733ae2aef" providerId="ADAL" clId="{674C30DC-D262-40E1-897E-9031976EC007}" dt="2024-01-26T14:34:36.168" v="938" actId="20577"/>
          <ac:spMkLst>
            <pc:docMk/>
            <pc:sldMk cId="932468762" sldId="261"/>
            <ac:spMk id="8" creationId="{4E3265F2-DF13-7945-1778-A3BA82292A03}"/>
          </ac:spMkLst>
        </pc:spChg>
        <pc:spChg chg="add mod">
          <ac:chgData name="Dominik Rose" userId="0fb649f8-f53b-43ff-9ea4-dfe733ae2aef" providerId="ADAL" clId="{674C30DC-D262-40E1-897E-9031976EC007}" dt="2024-01-26T14:33:22.680" v="907"/>
          <ac:spMkLst>
            <pc:docMk/>
            <pc:sldMk cId="932468762" sldId="261"/>
            <ac:spMk id="9" creationId="{48BF323B-363C-AA8E-4E04-29CDBE1EDD6F}"/>
          </ac:spMkLst>
        </pc:spChg>
        <pc:picChg chg="add mod ord">
          <ac:chgData name="Dominik Rose" userId="0fb649f8-f53b-43ff-9ea4-dfe733ae2aef" providerId="ADAL" clId="{674C30DC-D262-40E1-897E-9031976EC007}" dt="2024-01-26T14:32:35.572" v="898" actId="1367"/>
          <ac:picMkLst>
            <pc:docMk/>
            <pc:sldMk cId="932468762" sldId="261"/>
            <ac:picMk id="2" creationId="{C68E5241-0922-CEC0-7E77-AD1E8B230F29}"/>
          </ac:picMkLst>
        </pc:picChg>
        <pc:picChg chg="add mod ord">
          <ac:chgData name="Dominik Rose" userId="0fb649f8-f53b-43ff-9ea4-dfe733ae2aef" providerId="ADAL" clId="{674C30DC-D262-40E1-897E-9031976EC007}" dt="2024-01-26T14:32:26.095" v="897" actId="1366"/>
          <ac:picMkLst>
            <pc:docMk/>
            <pc:sldMk cId="932468762" sldId="261"/>
            <ac:picMk id="6" creationId="{FC3B943D-7C60-DE5A-0BAF-57FCA777DA62}"/>
          </ac:picMkLst>
        </pc:picChg>
        <pc:picChg chg="add mod">
          <ac:chgData name="Dominik Rose" userId="0fb649f8-f53b-43ff-9ea4-dfe733ae2aef" providerId="ADAL" clId="{674C30DC-D262-40E1-897E-9031976EC007}" dt="2024-01-26T14:32:40.754" v="899" actId="1366"/>
          <ac:picMkLst>
            <pc:docMk/>
            <pc:sldMk cId="932468762" sldId="261"/>
            <ac:picMk id="7" creationId="{E65F9CE9-9876-AAD6-F918-DD7DB85C5796}"/>
          </ac:picMkLst>
        </pc:picChg>
      </pc:sldChg>
      <pc:sldChg chg="modSp mod">
        <pc:chgData name="Dominik Rose" userId="0fb649f8-f53b-43ff-9ea4-dfe733ae2aef" providerId="ADAL" clId="{674C30DC-D262-40E1-897E-9031976EC007}" dt="2024-01-26T13:17:53.829" v="10" actId="20577"/>
        <pc:sldMkLst>
          <pc:docMk/>
          <pc:sldMk cId="488600588" sldId="262"/>
        </pc:sldMkLst>
        <pc:spChg chg="mod">
          <ac:chgData name="Dominik Rose" userId="0fb649f8-f53b-43ff-9ea4-dfe733ae2aef" providerId="ADAL" clId="{674C30DC-D262-40E1-897E-9031976EC007}" dt="2024-01-26T13:17:53.829" v="10" actId="20577"/>
          <ac:spMkLst>
            <pc:docMk/>
            <pc:sldMk cId="488600588" sldId="262"/>
            <ac:spMk id="4" creationId="{AE35CCB2-B6E8-4360-BDFF-88D1B9D945D5}"/>
          </ac:spMkLst>
        </pc:spChg>
      </pc:sldChg>
      <pc:sldChg chg="del">
        <pc:chgData name="Dominik Rose" userId="0fb649f8-f53b-43ff-9ea4-dfe733ae2aef" providerId="ADAL" clId="{674C30DC-D262-40E1-897E-9031976EC007}" dt="2024-01-26T14:02:44.970" v="232" actId="47"/>
        <pc:sldMkLst>
          <pc:docMk/>
          <pc:sldMk cId="692847332" sldId="263"/>
        </pc:sldMkLst>
      </pc:sldChg>
      <pc:sldChg chg="new del">
        <pc:chgData name="Dominik Rose" userId="0fb649f8-f53b-43ff-9ea4-dfe733ae2aef" providerId="ADAL" clId="{674C30DC-D262-40E1-897E-9031976EC007}" dt="2024-01-26T13:17:59.661" v="12" actId="47"/>
        <pc:sldMkLst>
          <pc:docMk/>
          <pc:sldMk cId="2841710837" sldId="264"/>
        </pc:sldMkLst>
      </pc:sldChg>
      <pc:sldChg chg="addSp delSp modSp add mod ord">
        <pc:chgData name="Dominik Rose" userId="0fb649f8-f53b-43ff-9ea4-dfe733ae2aef" providerId="ADAL" clId="{674C30DC-D262-40E1-897E-9031976EC007}" dt="2024-01-26T14:03:39.856" v="290" actId="20577"/>
        <pc:sldMkLst>
          <pc:docMk/>
          <pc:sldMk cId="4123220957" sldId="264"/>
        </pc:sldMkLst>
        <pc:spChg chg="mod">
          <ac:chgData name="Dominik Rose" userId="0fb649f8-f53b-43ff-9ea4-dfe733ae2aef" providerId="ADAL" clId="{674C30DC-D262-40E1-897E-9031976EC007}" dt="2024-01-26T13:19:13.163" v="56" actId="20577"/>
          <ac:spMkLst>
            <pc:docMk/>
            <pc:sldMk cId="4123220957" sldId="264"/>
            <ac:spMk id="3" creationId="{00000000-0000-0000-0000-000000000000}"/>
          </ac:spMkLst>
        </pc:spChg>
        <pc:spChg chg="del mod">
          <ac:chgData name="Dominik Rose" userId="0fb649f8-f53b-43ff-9ea4-dfe733ae2aef" providerId="ADAL" clId="{674C30DC-D262-40E1-897E-9031976EC007}" dt="2024-01-26T13:18:13.292" v="20" actId="478"/>
          <ac:spMkLst>
            <pc:docMk/>
            <pc:sldMk cId="4123220957" sldId="264"/>
            <ac:spMk id="4" creationId="{00000000-0000-0000-0000-000000000000}"/>
          </ac:spMkLst>
        </pc:spChg>
        <pc:spChg chg="add del mod">
          <ac:chgData name="Dominik Rose" userId="0fb649f8-f53b-43ff-9ea4-dfe733ae2aef" providerId="ADAL" clId="{674C30DC-D262-40E1-897E-9031976EC007}" dt="2024-01-26T13:18:12.037" v="18" actId="478"/>
          <ac:spMkLst>
            <pc:docMk/>
            <pc:sldMk cId="4123220957" sldId="264"/>
            <ac:spMk id="6" creationId="{AAA46C98-A170-3E39-C464-7AFCA6F7824C}"/>
          </ac:spMkLst>
        </pc:spChg>
        <pc:spChg chg="add del mod">
          <ac:chgData name="Dominik Rose" userId="0fb649f8-f53b-43ff-9ea4-dfe733ae2aef" providerId="ADAL" clId="{674C30DC-D262-40E1-897E-9031976EC007}" dt="2024-01-26T13:19:17.913" v="60" actId="478"/>
          <ac:spMkLst>
            <pc:docMk/>
            <pc:sldMk cId="4123220957" sldId="264"/>
            <ac:spMk id="7" creationId="{DFDFAF69-2DF7-60AF-00FD-92E9B793B9B7}"/>
          </ac:spMkLst>
        </pc:spChg>
        <pc:spChg chg="add del mod">
          <ac:chgData name="Dominik Rose" userId="0fb649f8-f53b-43ff-9ea4-dfe733ae2aef" providerId="ADAL" clId="{674C30DC-D262-40E1-897E-9031976EC007}" dt="2024-01-26T13:19:16.561" v="58" actId="478"/>
          <ac:spMkLst>
            <pc:docMk/>
            <pc:sldMk cId="4123220957" sldId="264"/>
            <ac:spMk id="8" creationId="{40640A95-DB87-95ED-8D74-0CBBD2EFBA97}"/>
          </ac:spMkLst>
        </pc:spChg>
        <pc:spChg chg="add mod">
          <ac:chgData name="Dominik Rose" userId="0fb649f8-f53b-43ff-9ea4-dfe733ae2aef" providerId="ADAL" clId="{674C30DC-D262-40E1-897E-9031976EC007}" dt="2024-01-26T13:19:28.008" v="62" actId="1076"/>
          <ac:spMkLst>
            <pc:docMk/>
            <pc:sldMk cId="4123220957" sldId="264"/>
            <ac:spMk id="9" creationId="{F14E06E8-2BAE-E4F9-1613-6952A1B7312E}"/>
          </ac:spMkLst>
        </pc:spChg>
        <pc:spChg chg="add mod">
          <ac:chgData name="Dominik Rose" userId="0fb649f8-f53b-43ff-9ea4-dfe733ae2aef" providerId="ADAL" clId="{674C30DC-D262-40E1-897E-9031976EC007}" dt="2024-01-26T13:19:44.492" v="65" actId="1076"/>
          <ac:spMkLst>
            <pc:docMk/>
            <pc:sldMk cId="4123220957" sldId="264"/>
            <ac:spMk id="10" creationId="{03339359-8F05-C46E-18E1-BABBAA485393}"/>
          </ac:spMkLst>
        </pc:spChg>
        <pc:spChg chg="add mod">
          <ac:chgData name="Dominik Rose" userId="0fb649f8-f53b-43ff-9ea4-dfe733ae2aef" providerId="ADAL" clId="{674C30DC-D262-40E1-897E-9031976EC007}" dt="2024-01-26T13:19:38.258" v="64" actId="1076"/>
          <ac:spMkLst>
            <pc:docMk/>
            <pc:sldMk cId="4123220957" sldId="264"/>
            <ac:spMk id="11" creationId="{E0622AD2-A092-F36A-3558-BECAD153B25A}"/>
          </ac:spMkLst>
        </pc:spChg>
        <pc:spChg chg="add mod">
          <ac:chgData name="Dominik Rose" userId="0fb649f8-f53b-43ff-9ea4-dfe733ae2aef" providerId="ADAL" clId="{674C30DC-D262-40E1-897E-9031976EC007}" dt="2024-01-26T14:03:39.856" v="290" actId="20577"/>
          <ac:spMkLst>
            <pc:docMk/>
            <pc:sldMk cId="4123220957" sldId="264"/>
            <ac:spMk id="12" creationId="{C6304D50-B525-AB32-3324-D0769979C0FB}"/>
          </ac:spMkLst>
        </pc:spChg>
        <pc:picChg chg="del mod">
          <ac:chgData name="Dominik Rose" userId="0fb649f8-f53b-43ff-9ea4-dfe733ae2aef" providerId="ADAL" clId="{674C30DC-D262-40E1-897E-9031976EC007}" dt="2024-01-26T13:18:10.330" v="17" actId="478"/>
          <ac:picMkLst>
            <pc:docMk/>
            <pc:sldMk cId="4123220957" sldId="264"/>
            <ac:picMk id="5" creationId="{00000000-0000-0000-0000-000000000000}"/>
          </ac:picMkLst>
        </pc:picChg>
      </pc:sldChg>
      <pc:sldChg chg="modSp add mod ord">
        <pc:chgData name="Dominik Rose" userId="0fb649f8-f53b-43ff-9ea4-dfe733ae2aef" providerId="ADAL" clId="{674C30DC-D262-40E1-897E-9031976EC007}" dt="2024-01-26T14:02:52.107" v="243" actId="20577"/>
        <pc:sldMkLst>
          <pc:docMk/>
          <pc:sldMk cId="326976352" sldId="265"/>
        </pc:sldMkLst>
        <pc:spChg chg="mod">
          <ac:chgData name="Dominik Rose" userId="0fb649f8-f53b-43ff-9ea4-dfe733ae2aef" providerId="ADAL" clId="{674C30DC-D262-40E1-897E-9031976EC007}" dt="2024-01-26T14:02:52.107" v="243" actId="20577"/>
          <ac:spMkLst>
            <pc:docMk/>
            <pc:sldMk cId="326976352" sldId="265"/>
            <ac:spMk id="4" creationId="{AE35CCB2-B6E8-4360-BDFF-88D1B9D945D5}"/>
          </ac:spMkLst>
        </pc:spChg>
      </pc:sldChg>
      <pc:sldChg chg="addSp delSp modSp add mod">
        <pc:chgData name="Dominik Rose" userId="0fb649f8-f53b-43ff-9ea4-dfe733ae2aef" providerId="ADAL" clId="{674C30DC-D262-40E1-897E-9031976EC007}" dt="2024-01-26T15:01:41.391" v="1068" actId="20577"/>
        <pc:sldMkLst>
          <pc:docMk/>
          <pc:sldMk cId="3730421807" sldId="266"/>
        </pc:sldMkLst>
        <pc:spChg chg="mod">
          <ac:chgData name="Dominik Rose" userId="0fb649f8-f53b-43ff-9ea4-dfe733ae2aef" providerId="ADAL" clId="{674C30DC-D262-40E1-897E-9031976EC007}" dt="2024-01-26T13:38:46.346" v="97" actId="20577"/>
          <ac:spMkLst>
            <pc:docMk/>
            <pc:sldMk cId="3730421807" sldId="266"/>
            <ac:spMk id="3" creationId="{00000000-0000-0000-0000-000000000000}"/>
          </ac:spMkLst>
        </pc:spChg>
        <pc:spChg chg="add del mod">
          <ac:chgData name="Dominik Rose" userId="0fb649f8-f53b-43ff-9ea4-dfe733ae2aef" providerId="ADAL" clId="{674C30DC-D262-40E1-897E-9031976EC007}" dt="2024-01-26T14:59:58.405" v="1032" actId="478"/>
          <ac:spMkLst>
            <pc:docMk/>
            <pc:sldMk cId="3730421807" sldId="266"/>
            <ac:spMk id="5" creationId="{B3AD68A9-1895-3941-7C2E-B5F77FA78F9D}"/>
          </ac:spMkLst>
        </pc:spChg>
        <pc:spChg chg="add mod">
          <ac:chgData name="Dominik Rose" userId="0fb649f8-f53b-43ff-9ea4-dfe733ae2aef" providerId="ADAL" clId="{674C30DC-D262-40E1-897E-9031976EC007}" dt="2024-01-26T15:01:41.391" v="1068" actId="20577"/>
          <ac:spMkLst>
            <pc:docMk/>
            <pc:sldMk cId="3730421807" sldId="266"/>
            <ac:spMk id="6" creationId="{D0BF1E40-26BB-21E8-8D18-7179D7FBD5FD}"/>
          </ac:spMkLst>
        </pc:spChg>
        <pc:spChg chg="add mod">
          <ac:chgData name="Dominik Rose" userId="0fb649f8-f53b-43ff-9ea4-dfe733ae2aef" providerId="ADAL" clId="{674C30DC-D262-40E1-897E-9031976EC007}" dt="2024-01-26T15:01:27.914" v="1065" actId="1076"/>
          <ac:spMkLst>
            <pc:docMk/>
            <pc:sldMk cId="3730421807" sldId="266"/>
            <ac:spMk id="7" creationId="{38CA72CB-C816-752A-4512-1F092C2E492C}"/>
          </ac:spMkLst>
        </pc:spChg>
        <pc:spChg chg="add">
          <ac:chgData name="Dominik Rose" userId="0fb649f8-f53b-43ff-9ea4-dfe733ae2aef" providerId="ADAL" clId="{674C30DC-D262-40E1-897E-9031976EC007}" dt="2024-01-26T15:00:29.166" v="1050"/>
          <ac:spMkLst>
            <pc:docMk/>
            <pc:sldMk cId="3730421807" sldId="266"/>
            <ac:spMk id="8" creationId="{9D5048BB-8ECA-0146-5B95-91725450E700}"/>
          </ac:spMkLst>
        </pc:spChg>
        <pc:spChg chg="del">
          <ac:chgData name="Dominik Rose" userId="0fb649f8-f53b-43ff-9ea4-dfe733ae2aef" providerId="ADAL" clId="{674C30DC-D262-40E1-897E-9031976EC007}" dt="2024-01-26T13:38:36.598" v="70" actId="478"/>
          <ac:spMkLst>
            <pc:docMk/>
            <pc:sldMk cId="3730421807" sldId="266"/>
            <ac:spMk id="9" creationId="{F14E06E8-2BAE-E4F9-1613-6952A1B7312E}"/>
          </ac:spMkLst>
        </pc:spChg>
        <pc:spChg chg="del">
          <ac:chgData name="Dominik Rose" userId="0fb649f8-f53b-43ff-9ea4-dfe733ae2aef" providerId="ADAL" clId="{674C30DC-D262-40E1-897E-9031976EC007}" dt="2024-01-26T13:38:36.598" v="70" actId="478"/>
          <ac:spMkLst>
            <pc:docMk/>
            <pc:sldMk cId="3730421807" sldId="266"/>
            <ac:spMk id="10" creationId="{03339359-8F05-C46E-18E1-BABBAA485393}"/>
          </ac:spMkLst>
        </pc:spChg>
        <pc:spChg chg="del">
          <ac:chgData name="Dominik Rose" userId="0fb649f8-f53b-43ff-9ea4-dfe733ae2aef" providerId="ADAL" clId="{674C30DC-D262-40E1-897E-9031976EC007}" dt="2024-01-26T13:38:36.598" v="70" actId="478"/>
          <ac:spMkLst>
            <pc:docMk/>
            <pc:sldMk cId="3730421807" sldId="266"/>
            <ac:spMk id="11" creationId="{E0622AD2-A092-F36A-3558-BECAD153B25A}"/>
          </ac:spMkLst>
        </pc:spChg>
        <pc:spChg chg="del">
          <ac:chgData name="Dominik Rose" userId="0fb649f8-f53b-43ff-9ea4-dfe733ae2aef" providerId="ADAL" clId="{674C30DC-D262-40E1-897E-9031976EC007}" dt="2024-01-26T13:38:36.598" v="70" actId="478"/>
          <ac:spMkLst>
            <pc:docMk/>
            <pc:sldMk cId="3730421807" sldId="266"/>
            <ac:spMk id="12" creationId="{C6304D50-B525-AB32-3324-D0769979C0FB}"/>
          </ac:spMkLst>
        </pc:spChg>
        <pc:spChg chg="add">
          <ac:chgData name="Dominik Rose" userId="0fb649f8-f53b-43ff-9ea4-dfe733ae2aef" providerId="ADAL" clId="{674C30DC-D262-40E1-897E-9031976EC007}" dt="2024-01-26T15:00:47.111" v="1057"/>
          <ac:spMkLst>
            <pc:docMk/>
            <pc:sldMk cId="3730421807" sldId="266"/>
            <ac:spMk id="13" creationId="{1E037A21-D413-8FEA-64AD-FF0BFC7EBB7B}"/>
          </ac:spMkLst>
        </pc:spChg>
        <pc:spChg chg="add">
          <ac:chgData name="Dominik Rose" userId="0fb649f8-f53b-43ff-9ea4-dfe733ae2aef" providerId="ADAL" clId="{674C30DC-D262-40E1-897E-9031976EC007}" dt="2024-01-26T15:01:00.582" v="1061"/>
          <ac:spMkLst>
            <pc:docMk/>
            <pc:sldMk cId="3730421807" sldId="266"/>
            <ac:spMk id="14" creationId="{2864A905-C9E9-1DF2-78A0-92275CBCA0EE}"/>
          </ac:spMkLst>
        </pc:spChg>
        <pc:picChg chg="add mod">
          <ac:chgData name="Dominik Rose" userId="0fb649f8-f53b-43ff-9ea4-dfe733ae2aef" providerId="ADAL" clId="{674C30DC-D262-40E1-897E-9031976EC007}" dt="2024-01-26T13:39:25.740" v="102" actId="1076"/>
          <ac:picMkLst>
            <pc:docMk/>
            <pc:sldMk cId="3730421807" sldId="266"/>
            <ac:picMk id="4" creationId="{30A8E381-7DB2-BA32-D7F0-E7FCBDF164B9}"/>
          </ac:picMkLst>
        </pc:picChg>
      </pc:sldChg>
      <pc:sldChg chg="modSp add del mod">
        <pc:chgData name="Dominik Rose" userId="0fb649f8-f53b-43ff-9ea4-dfe733ae2aef" providerId="ADAL" clId="{674C30DC-D262-40E1-897E-9031976EC007}" dt="2024-01-26T14:07:18.693" v="418" actId="47"/>
        <pc:sldMkLst>
          <pc:docMk/>
          <pc:sldMk cId="2082852191" sldId="267"/>
        </pc:sldMkLst>
        <pc:spChg chg="mod">
          <ac:chgData name="Dominik Rose" userId="0fb649f8-f53b-43ff-9ea4-dfe733ae2aef" providerId="ADAL" clId="{674C30DC-D262-40E1-897E-9031976EC007}" dt="2024-01-26T14:02:58.314" v="261" actId="20577"/>
          <ac:spMkLst>
            <pc:docMk/>
            <pc:sldMk cId="2082852191" sldId="267"/>
            <ac:spMk id="4" creationId="{AE35CCB2-B6E8-4360-BDFF-88D1B9D945D5}"/>
          </ac:spMkLst>
        </pc:spChg>
      </pc:sldChg>
      <pc:sldChg chg="delSp modSp add del mod">
        <pc:chgData name="Dominik Rose" userId="0fb649f8-f53b-43ff-9ea4-dfe733ae2aef" providerId="ADAL" clId="{674C30DC-D262-40E1-897E-9031976EC007}" dt="2024-01-26T14:07:20.038" v="419" actId="47"/>
        <pc:sldMkLst>
          <pc:docMk/>
          <pc:sldMk cId="1480793714" sldId="268"/>
        </pc:sldMkLst>
        <pc:spChg chg="mod">
          <ac:chgData name="Dominik Rose" userId="0fb649f8-f53b-43ff-9ea4-dfe733ae2aef" providerId="ADAL" clId="{674C30DC-D262-40E1-897E-9031976EC007}" dt="2024-01-26T14:07:07.981" v="415" actId="20577"/>
          <ac:spMkLst>
            <pc:docMk/>
            <pc:sldMk cId="1480793714" sldId="268"/>
            <ac:spMk id="9" creationId="{F14E06E8-2BAE-E4F9-1613-6952A1B7312E}"/>
          </ac:spMkLst>
        </pc:spChg>
        <pc:spChg chg="mod">
          <ac:chgData name="Dominik Rose" userId="0fb649f8-f53b-43ff-9ea4-dfe733ae2aef" providerId="ADAL" clId="{674C30DC-D262-40E1-897E-9031976EC007}" dt="2024-01-26T14:06:38.577" v="365" actId="20577"/>
          <ac:spMkLst>
            <pc:docMk/>
            <pc:sldMk cId="1480793714" sldId="268"/>
            <ac:spMk id="10" creationId="{03339359-8F05-C46E-18E1-BABBAA485393}"/>
          </ac:spMkLst>
        </pc:spChg>
        <pc:spChg chg="del">
          <ac:chgData name="Dominik Rose" userId="0fb649f8-f53b-43ff-9ea4-dfe733ae2aef" providerId="ADAL" clId="{674C30DC-D262-40E1-897E-9031976EC007}" dt="2024-01-26T14:07:15.285" v="417" actId="478"/>
          <ac:spMkLst>
            <pc:docMk/>
            <pc:sldMk cId="1480793714" sldId="268"/>
            <ac:spMk id="11" creationId="{E0622AD2-A092-F36A-3558-BECAD153B25A}"/>
          </ac:spMkLst>
        </pc:spChg>
        <pc:spChg chg="del">
          <ac:chgData name="Dominik Rose" userId="0fb649f8-f53b-43ff-9ea4-dfe733ae2aef" providerId="ADAL" clId="{674C30DC-D262-40E1-897E-9031976EC007}" dt="2024-01-26T14:07:13.993" v="416" actId="478"/>
          <ac:spMkLst>
            <pc:docMk/>
            <pc:sldMk cId="1480793714" sldId="268"/>
            <ac:spMk id="12" creationId="{C6304D50-B525-AB32-3324-D0769979C0FB}"/>
          </ac:spMkLst>
        </pc:spChg>
      </pc:sldChg>
      <pc:sldChg chg="modSp add mod">
        <pc:chgData name="Dominik Rose" userId="0fb649f8-f53b-43ff-9ea4-dfe733ae2aef" providerId="ADAL" clId="{674C30DC-D262-40E1-897E-9031976EC007}" dt="2024-01-26T14:03:56.268" v="305" actId="20577"/>
        <pc:sldMkLst>
          <pc:docMk/>
          <pc:sldMk cId="872824990" sldId="269"/>
        </pc:sldMkLst>
        <pc:spChg chg="mod">
          <ac:chgData name="Dominik Rose" userId="0fb649f8-f53b-43ff-9ea4-dfe733ae2aef" providerId="ADAL" clId="{674C30DC-D262-40E1-897E-9031976EC007}" dt="2024-01-26T14:03:56.268" v="305" actId="20577"/>
          <ac:spMkLst>
            <pc:docMk/>
            <pc:sldMk cId="872824990" sldId="269"/>
            <ac:spMk id="4" creationId="{AE35CCB2-B6E8-4360-BDFF-88D1B9D945D5}"/>
          </ac:spMkLst>
        </pc:spChg>
      </pc:sldChg>
      <pc:sldChg chg="addSp delSp modSp add mod">
        <pc:chgData name="Dominik Rose" userId="0fb649f8-f53b-43ff-9ea4-dfe733ae2aef" providerId="ADAL" clId="{674C30DC-D262-40E1-897E-9031976EC007}" dt="2024-01-26T14:17:34.951" v="659" actId="1440"/>
        <pc:sldMkLst>
          <pc:docMk/>
          <pc:sldMk cId="1982826431" sldId="270"/>
        </pc:sldMkLst>
        <pc:spChg chg="del">
          <ac:chgData name="Dominik Rose" userId="0fb649f8-f53b-43ff-9ea4-dfe733ae2aef" providerId="ADAL" clId="{674C30DC-D262-40E1-897E-9031976EC007}" dt="2024-01-26T14:05:32.074" v="337" actId="478"/>
          <ac:spMkLst>
            <pc:docMk/>
            <pc:sldMk cId="1982826431" sldId="270"/>
            <ac:spMk id="9" creationId="{F14E06E8-2BAE-E4F9-1613-6952A1B7312E}"/>
          </ac:spMkLst>
        </pc:spChg>
        <pc:spChg chg="mod">
          <ac:chgData name="Dominik Rose" userId="0fb649f8-f53b-43ff-9ea4-dfe733ae2aef" providerId="ADAL" clId="{674C30DC-D262-40E1-897E-9031976EC007}" dt="2024-01-26T14:08:17.019" v="431" actId="20577"/>
          <ac:spMkLst>
            <pc:docMk/>
            <pc:sldMk cId="1982826431" sldId="270"/>
            <ac:spMk id="10" creationId="{03339359-8F05-C46E-18E1-BABBAA485393}"/>
          </ac:spMkLst>
        </pc:spChg>
        <pc:spChg chg="del mod">
          <ac:chgData name="Dominik Rose" userId="0fb649f8-f53b-43ff-9ea4-dfe733ae2aef" providerId="ADAL" clId="{674C30DC-D262-40E1-897E-9031976EC007}" dt="2024-01-26T14:05:35.750" v="342" actId="478"/>
          <ac:spMkLst>
            <pc:docMk/>
            <pc:sldMk cId="1982826431" sldId="270"/>
            <ac:spMk id="11" creationId="{E0622AD2-A092-F36A-3558-BECAD153B25A}"/>
          </ac:spMkLst>
        </pc:spChg>
        <pc:spChg chg="del mod">
          <ac:chgData name="Dominik Rose" userId="0fb649f8-f53b-43ff-9ea4-dfe733ae2aef" providerId="ADAL" clId="{674C30DC-D262-40E1-897E-9031976EC007}" dt="2024-01-26T14:05:34.445" v="340" actId="478"/>
          <ac:spMkLst>
            <pc:docMk/>
            <pc:sldMk cId="1982826431" sldId="270"/>
            <ac:spMk id="12" creationId="{C6304D50-B525-AB32-3324-D0769979C0FB}"/>
          </ac:spMkLst>
        </pc:spChg>
        <pc:picChg chg="add mod">
          <ac:chgData name="Dominik Rose" userId="0fb649f8-f53b-43ff-9ea4-dfe733ae2aef" providerId="ADAL" clId="{674C30DC-D262-40E1-897E-9031976EC007}" dt="2024-01-26T14:17:34.951" v="659" actId="1440"/>
          <ac:picMkLst>
            <pc:docMk/>
            <pc:sldMk cId="1982826431" sldId="270"/>
            <ac:picMk id="4" creationId="{C349608A-E968-DFAE-532F-DD45220F32A8}"/>
          </ac:picMkLst>
        </pc:picChg>
        <pc:picChg chg="add mod">
          <ac:chgData name="Dominik Rose" userId="0fb649f8-f53b-43ff-9ea4-dfe733ae2aef" providerId="ADAL" clId="{674C30DC-D262-40E1-897E-9031976EC007}" dt="2024-01-26T14:17:21.027" v="657" actId="1440"/>
          <ac:picMkLst>
            <pc:docMk/>
            <pc:sldMk cId="1982826431" sldId="270"/>
            <ac:picMk id="6" creationId="{5509FE38-464B-F6EC-68D6-31BE0136EE93}"/>
          </ac:picMkLst>
        </pc:picChg>
      </pc:sldChg>
      <pc:sldChg chg="modSp add del mod">
        <pc:chgData name="Dominik Rose" userId="0fb649f8-f53b-43ff-9ea4-dfe733ae2aef" providerId="ADAL" clId="{674C30DC-D262-40E1-897E-9031976EC007}" dt="2024-01-26T14:08:39.715" v="452" actId="47"/>
        <pc:sldMkLst>
          <pc:docMk/>
          <pc:sldMk cId="2596602815" sldId="271"/>
        </pc:sldMkLst>
        <pc:spChg chg="mod">
          <ac:chgData name="Dominik Rose" userId="0fb649f8-f53b-43ff-9ea4-dfe733ae2aef" providerId="ADAL" clId="{674C30DC-D262-40E1-897E-9031976EC007}" dt="2024-01-26T14:08:34.922" v="451" actId="20577"/>
          <ac:spMkLst>
            <pc:docMk/>
            <pc:sldMk cId="2596602815" sldId="271"/>
            <ac:spMk id="10" creationId="{03339359-8F05-C46E-18E1-BABBAA485393}"/>
          </ac:spMkLst>
        </pc:spChg>
      </pc:sldChg>
      <pc:sldChg chg="addSp modSp add mod">
        <pc:chgData name="Dominik Rose" userId="0fb649f8-f53b-43ff-9ea4-dfe733ae2aef" providerId="ADAL" clId="{674C30DC-D262-40E1-897E-9031976EC007}" dt="2024-01-26T14:13:14.702" v="589" actId="1440"/>
        <pc:sldMkLst>
          <pc:docMk/>
          <pc:sldMk cId="3294599118" sldId="271"/>
        </pc:sldMkLst>
        <pc:spChg chg="mod">
          <ac:chgData name="Dominik Rose" userId="0fb649f8-f53b-43ff-9ea4-dfe733ae2aef" providerId="ADAL" clId="{674C30DC-D262-40E1-897E-9031976EC007}" dt="2024-01-26T14:11:46.434" v="534" actId="20577"/>
          <ac:spMkLst>
            <pc:docMk/>
            <pc:sldMk cId="3294599118" sldId="271"/>
            <ac:spMk id="10" creationId="{03339359-8F05-C46E-18E1-BABBAA485393}"/>
          </ac:spMkLst>
        </pc:spChg>
        <pc:picChg chg="add mod">
          <ac:chgData name="Dominik Rose" userId="0fb649f8-f53b-43ff-9ea4-dfe733ae2aef" providerId="ADAL" clId="{674C30DC-D262-40E1-897E-9031976EC007}" dt="2024-01-26T14:13:06.020" v="588" actId="1440"/>
          <ac:picMkLst>
            <pc:docMk/>
            <pc:sldMk cId="3294599118" sldId="271"/>
            <ac:picMk id="4" creationId="{7AFE23AF-00EC-83F9-40C3-F786C59E55F3}"/>
          </ac:picMkLst>
        </pc:picChg>
        <pc:picChg chg="add mod">
          <ac:chgData name="Dominik Rose" userId="0fb649f8-f53b-43ff-9ea4-dfe733ae2aef" providerId="ADAL" clId="{674C30DC-D262-40E1-897E-9031976EC007}" dt="2024-01-26T14:13:14.702" v="589" actId="1440"/>
          <ac:picMkLst>
            <pc:docMk/>
            <pc:sldMk cId="3294599118" sldId="271"/>
            <ac:picMk id="6" creationId="{528F2159-085F-E764-F40F-BA1161C8405E}"/>
          </ac:picMkLst>
        </pc:picChg>
      </pc:sldChg>
      <pc:sldChg chg="addSp delSp modSp add mod">
        <pc:chgData name="Dominik Rose" userId="0fb649f8-f53b-43ff-9ea4-dfe733ae2aef" providerId="ADAL" clId="{674C30DC-D262-40E1-897E-9031976EC007}" dt="2024-01-26T14:18:06.998" v="760" actId="20577"/>
        <pc:sldMkLst>
          <pc:docMk/>
          <pc:sldMk cId="1979754779" sldId="272"/>
        </pc:sldMkLst>
        <pc:spChg chg="mod">
          <ac:chgData name="Dominik Rose" userId="0fb649f8-f53b-43ff-9ea4-dfe733ae2aef" providerId="ADAL" clId="{674C30DC-D262-40E1-897E-9031976EC007}" dt="2024-01-26T14:18:06.998" v="760" actId="20577"/>
          <ac:spMkLst>
            <pc:docMk/>
            <pc:sldMk cId="1979754779" sldId="272"/>
            <ac:spMk id="10" creationId="{03339359-8F05-C46E-18E1-BABBAA485393}"/>
          </ac:spMkLst>
        </pc:spChg>
        <pc:picChg chg="del">
          <ac:chgData name="Dominik Rose" userId="0fb649f8-f53b-43ff-9ea4-dfe733ae2aef" providerId="ADAL" clId="{674C30DC-D262-40E1-897E-9031976EC007}" dt="2024-01-26T14:12:27.806" v="585" actId="478"/>
          <ac:picMkLst>
            <pc:docMk/>
            <pc:sldMk cId="1979754779" sldId="272"/>
            <ac:picMk id="4" creationId="{7AFE23AF-00EC-83F9-40C3-F786C59E55F3}"/>
          </ac:picMkLst>
        </pc:picChg>
        <pc:picChg chg="add del mod">
          <ac:chgData name="Dominik Rose" userId="0fb649f8-f53b-43ff-9ea4-dfe733ae2aef" providerId="ADAL" clId="{674C30DC-D262-40E1-897E-9031976EC007}" dt="2024-01-26T14:13:33.408" v="590" actId="478"/>
          <ac:picMkLst>
            <pc:docMk/>
            <pc:sldMk cId="1979754779" sldId="272"/>
            <ac:picMk id="5" creationId="{50DFA41A-E09B-6AC9-5435-03FA47594701}"/>
          </ac:picMkLst>
        </pc:picChg>
        <pc:picChg chg="del">
          <ac:chgData name="Dominik Rose" userId="0fb649f8-f53b-43ff-9ea4-dfe733ae2aef" providerId="ADAL" clId="{674C30DC-D262-40E1-897E-9031976EC007}" dt="2024-01-26T14:12:26.703" v="584" actId="478"/>
          <ac:picMkLst>
            <pc:docMk/>
            <pc:sldMk cId="1979754779" sldId="272"/>
            <ac:picMk id="6" creationId="{528F2159-085F-E764-F40F-BA1161C8405E}"/>
          </ac:picMkLst>
        </pc:picChg>
        <pc:picChg chg="add mod">
          <ac:chgData name="Dominik Rose" userId="0fb649f8-f53b-43ff-9ea4-dfe733ae2aef" providerId="ADAL" clId="{674C30DC-D262-40E1-897E-9031976EC007}" dt="2024-01-26T14:14:25.877" v="609" actId="1440"/>
          <ac:picMkLst>
            <pc:docMk/>
            <pc:sldMk cId="1979754779" sldId="272"/>
            <ac:picMk id="8" creationId="{32186879-F240-6640-EE22-AA51EF4D159D}"/>
          </ac:picMkLst>
        </pc:picChg>
        <pc:picChg chg="add mod">
          <ac:chgData name="Dominik Rose" userId="0fb649f8-f53b-43ff-9ea4-dfe733ae2aef" providerId="ADAL" clId="{674C30DC-D262-40E1-897E-9031976EC007}" dt="2024-01-26T14:14:44.822" v="615" actId="1076"/>
          <ac:picMkLst>
            <pc:docMk/>
            <pc:sldMk cId="1979754779" sldId="272"/>
            <ac:picMk id="11" creationId="{5BB4D0DB-755E-0B7A-975D-06BFE1A6EC0F}"/>
          </ac:picMkLst>
        </pc:picChg>
        <pc:picChg chg="add mod">
          <ac:chgData name="Dominik Rose" userId="0fb649f8-f53b-43ff-9ea4-dfe733ae2aef" providerId="ADAL" clId="{674C30DC-D262-40E1-897E-9031976EC007}" dt="2024-01-26T14:14:42.680" v="614" actId="1076"/>
          <ac:picMkLst>
            <pc:docMk/>
            <pc:sldMk cId="1979754779" sldId="272"/>
            <ac:picMk id="13" creationId="{5BDEEDF8-8CD3-727D-5608-3F6DE7F79EA4}"/>
          </ac:picMkLst>
        </pc:picChg>
      </pc:sldChg>
      <pc:sldChg chg="addSp delSp modSp add mod ord">
        <pc:chgData name="Dominik Rose" userId="0fb649f8-f53b-43ff-9ea4-dfe733ae2aef" providerId="ADAL" clId="{674C30DC-D262-40E1-897E-9031976EC007}" dt="2024-01-26T14:23:11.082" v="814" actId="1076"/>
        <pc:sldMkLst>
          <pc:docMk/>
          <pc:sldMk cId="961504241" sldId="273"/>
        </pc:sldMkLst>
        <pc:spChg chg="mod">
          <ac:chgData name="Dominik Rose" userId="0fb649f8-f53b-43ff-9ea4-dfe733ae2aef" providerId="ADAL" clId="{674C30DC-D262-40E1-897E-9031976EC007}" dt="2024-01-26T14:18:16.634" v="769" actId="20577"/>
          <ac:spMkLst>
            <pc:docMk/>
            <pc:sldMk cId="961504241" sldId="273"/>
            <ac:spMk id="10" creationId="{03339359-8F05-C46E-18E1-BABBAA485393}"/>
          </ac:spMkLst>
        </pc:spChg>
        <pc:picChg chg="add del mod">
          <ac:chgData name="Dominik Rose" userId="0fb649f8-f53b-43ff-9ea4-dfe733ae2aef" providerId="ADAL" clId="{674C30DC-D262-40E1-897E-9031976EC007}" dt="2024-01-26T14:18:18.922" v="770" actId="478"/>
          <ac:picMkLst>
            <pc:docMk/>
            <pc:sldMk cId="961504241" sldId="273"/>
            <ac:picMk id="4" creationId="{14FEA72D-488D-5CDE-71E0-F48601681D9B}"/>
          </ac:picMkLst>
        </pc:picChg>
        <pc:picChg chg="add del mod">
          <ac:chgData name="Dominik Rose" userId="0fb649f8-f53b-43ff-9ea4-dfe733ae2aef" providerId="ADAL" clId="{674C30DC-D262-40E1-897E-9031976EC007}" dt="2024-01-26T14:18:20.754" v="773" actId="478"/>
          <ac:picMkLst>
            <pc:docMk/>
            <pc:sldMk cId="961504241" sldId="273"/>
            <ac:picMk id="6" creationId="{192EB17D-A709-4DB5-67C5-FC2BC15DCF98}"/>
          </ac:picMkLst>
        </pc:picChg>
        <pc:picChg chg="del">
          <ac:chgData name="Dominik Rose" userId="0fb649f8-f53b-43ff-9ea4-dfe733ae2aef" providerId="ADAL" clId="{674C30DC-D262-40E1-897E-9031976EC007}" dt="2024-01-26T14:15:21.731" v="632" actId="478"/>
          <ac:picMkLst>
            <pc:docMk/>
            <pc:sldMk cId="961504241" sldId="273"/>
            <ac:picMk id="8" creationId="{32186879-F240-6640-EE22-AA51EF4D159D}"/>
          </ac:picMkLst>
        </pc:picChg>
        <pc:picChg chg="add del mod">
          <ac:chgData name="Dominik Rose" userId="0fb649f8-f53b-43ff-9ea4-dfe733ae2aef" providerId="ADAL" clId="{674C30DC-D262-40E1-897E-9031976EC007}" dt="2024-01-26T14:18:19.550" v="772" actId="478"/>
          <ac:picMkLst>
            <pc:docMk/>
            <pc:sldMk cId="961504241" sldId="273"/>
            <ac:picMk id="9" creationId="{C07CFC7B-B934-9BE9-0607-29B173DAF0CA}"/>
          </ac:picMkLst>
        </pc:picChg>
        <pc:picChg chg="del">
          <ac:chgData name="Dominik Rose" userId="0fb649f8-f53b-43ff-9ea4-dfe733ae2aef" providerId="ADAL" clId="{674C30DC-D262-40E1-897E-9031976EC007}" dt="2024-01-26T14:15:22.212" v="633" actId="478"/>
          <ac:picMkLst>
            <pc:docMk/>
            <pc:sldMk cId="961504241" sldId="273"/>
            <ac:picMk id="11" creationId="{5BB4D0DB-755E-0B7A-975D-06BFE1A6EC0F}"/>
          </ac:picMkLst>
        </pc:picChg>
        <pc:picChg chg="del">
          <ac:chgData name="Dominik Rose" userId="0fb649f8-f53b-43ff-9ea4-dfe733ae2aef" providerId="ADAL" clId="{674C30DC-D262-40E1-897E-9031976EC007}" dt="2024-01-26T14:15:22.565" v="634" actId="478"/>
          <ac:picMkLst>
            <pc:docMk/>
            <pc:sldMk cId="961504241" sldId="273"/>
            <ac:picMk id="13" creationId="{5BDEEDF8-8CD3-727D-5608-3F6DE7F79EA4}"/>
          </ac:picMkLst>
        </pc:picChg>
        <pc:picChg chg="add mod">
          <ac:chgData name="Dominik Rose" userId="0fb649f8-f53b-43ff-9ea4-dfe733ae2aef" providerId="ADAL" clId="{674C30DC-D262-40E1-897E-9031976EC007}" dt="2024-01-26T14:23:05.682" v="810" actId="1076"/>
          <ac:picMkLst>
            <pc:docMk/>
            <pc:sldMk cId="961504241" sldId="273"/>
            <ac:picMk id="14" creationId="{C8707526-86AC-DA6F-215D-588A4C17FF1F}"/>
          </ac:picMkLst>
        </pc:picChg>
        <pc:picChg chg="add mod ord">
          <ac:chgData name="Dominik Rose" userId="0fb649f8-f53b-43ff-9ea4-dfe733ae2aef" providerId="ADAL" clId="{674C30DC-D262-40E1-897E-9031976EC007}" dt="2024-01-26T14:23:11.082" v="814" actId="1076"/>
          <ac:picMkLst>
            <pc:docMk/>
            <pc:sldMk cId="961504241" sldId="273"/>
            <ac:picMk id="16" creationId="{F4CB1C04-11DD-9305-C2E5-143084000FBE}"/>
          </ac:picMkLst>
        </pc:picChg>
        <pc:picChg chg="add mod">
          <ac:chgData name="Dominik Rose" userId="0fb649f8-f53b-43ff-9ea4-dfe733ae2aef" providerId="ADAL" clId="{674C30DC-D262-40E1-897E-9031976EC007}" dt="2024-01-26T14:23:04.476" v="809" actId="1076"/>
          <ac:picMkLst>
            <pc:docMk/>
            <pc:sldMk cId="961504241" sldId="273"/>
            <ac:picMk id="18" creationId="{1FDFF1FF-27F4-F018-059F-F574475A2310}"/>
          </ac:picMkLst>
        </pc:picChg>
        <pc:picChg chg="add mod">
          <ac:chgData name="Dominik Rose" userId="0fb649f8-f53b-43ff-9ea4-dfe733ae2aef" providerId="ADAL" clId="{674C30DC-D262-40E1-897E-9031976EC007}" dt="2024-01-26T14:21:29.353" v="796" actId="1076"/>
          <ac:picMkLst>
            <pc:docMk/>
            <pc:sldMk cId="961504241" sldId="273"/>
            <ac:picMk id="20" creationId="{8C054D54-7EBF-D576-E8C1-47CB18FFE5E1}"/>
          </ac:picMkLst>
        </pc:picChg>
      </pc:sldChg>
      <pc:sldChg chg="addSp delSp modSp add mod ord">
        <pc:chgData name="Dominik Rose" userId="0fb649f8-f53b-43ff-9ea4-dfe733ae2aef" providerId="ADAL" clId="{674C30DC-D262-40E1-897E-9031976EC007}" dt="2024-01-26T14:53:49.035" v="970" actId="1076"/>
        <pc:sldMkLst>
          <pc:docMk/>
          <pc:sldMk cId="3132277250" sldId="274"/>
        </pc:sldMkLst>
        <pc:spChg chg="add del">
          <ac:chgData name="Dominik Rose" userId="0fb649f8-f53b-43ff-9ea4-dfe733ae2aef" providerId="ADAL" clId="{674C30DC-D262-40E1-897E-9031976EC007}" dt="2024-01-26T14:52:58.101" v="954" actId="22"/>
          <ac:spMkLst>
            <pc:docMk/>
            <pc:sldMk cId="3132277250" sldId="274"/>
            <ac:spMk id="8" creationId="{A192D1C5-ADCB-A306-6B5D-97234A6DD50A}"/>
          </ac:spMkLst>
        </pc:spChg>
        <pc:picChg chg="add mod">
          <ac:chgData name="Dominik Rose" userId="0fb649f8-f53b-43ff-9ea4-dfe733ae2aef" providerId="ADAL" clId="{674C30DC-D262-40E1-897E-9031976EC007}" dt="2024-01-26T14:53:49.035" v="970" actId="1076"/>
          <ac:picMkLst>
            <pc:docMk/>
            <pc:sldMk cId="3132277250" sldId="274"/>
            <ac:picMk id="5" creationId="{24B4AC7C-7393-0CB6-C82E-A292B1BBA8D0}"/>
          </ac:picMkLst>
        </pc:picChg>
        <pc:picChg chg="del">
          <ac:chgData name="Dominik Rose" userId="0fb649f8-f53b-43ff-9ea4-dfe733ae2aef" providerId="ADAL" clId="{674C30DC-D262-40E1-897E-9031976EC007}" dt="2024-01-26T14:39:31.325" v="952" actId="478"/>
          <ac:picMkLst>
            <pc:docMk/>
            <pc:sldMk cId="3132277250" sldId="274"/>
            <ac:picMk id="6" creationId="{192EB17D-A709-4DB5-67C5-FC2BC15DCF98}"/>
          </ac:picMkLst>
        </pc:picChg>
        <pc:picChg chg="del">
          <ac:chgData name="Dominik Rose" userId="0fb649f8-f53b-43ff-9ea4-dfe733ae2aef" providerId="ADAL" clId="{674C30DC-D262-40E1-897E-9031976EC007}" dt="2024-01-26T14:37:46.993" v="939" actId="478"/>
          <ac:picMkLst>
            <pc:docMk/>
            <pc:sldMk cId="3132277250" sldId="274"/>
            <ac:picMk id="9" creationId="{C07CFC7B-B934-9BE9-0607-29B173DAF0CA}"/>
          </ac:picMkLst>
        </pc:picChg>
        <pc:picChg chg="add del mod">
          <ac:chgData name="Dominik Rose" userId="0fb649f8-f53b-43ff-9ea4-dfe733ae2aef" providerId="ADAL" clId="{674C30DC-D262-40E1-897E-9031976EC007}" dt="2024-01-26T14:53:20.063" v="962" actId="478"/>
          <ac:picMkLst>
            <pc:docMk/>
            <pc:sldMk cId="3132277250" sldId="274"/>
            <ac:picMk id="12" creationId="{CFC66DE3-5184-C871-5DCE-D00F8B72689E}"/>
          </ac:picMkLst>
        </pc:picChg>
        <pc:picChg chg="add mod">
          <ac:chgData name="Dominik Rose" userId="0fb649f8-f53b-43ff-9ea4-dfe733ae2aef" providerId="ADAL" clId="{674C30DC-D262-40E1-897E-9031976EC007}" dt="2024-01-26T14:53:41.934" v="969" actId="1440"/>
          <ac:picMkLst>
            <pc:docMk/>
            <pc:sldMk cId="3132277250" sldId="274"/>
            <ac:picMk id="14" creationId="{266FAAA6-182E-106B-3637-6CBAF9F2ACE8}"/>
          </ac:picMkLst>
        </pc:picChg>
      </pc:sldChg>
      <pc:sldChg chg="addSp delSp modSp add mod">
        <pc:chgData name="Dominik Rose" userId="0fb649f8-f53b-43ff-9ea4-dfe733ae2aef" providerId="ADAL" clId="{674C30DC-D262-40E1-897E-9031976EC007}" dt="2024-01-26T14:29:23.246" v="871" actId="1076"/>
        <pc:sldMkLst>
          <pc:docMk/>
          <pc:sldMk cId="2580232110" sldId="275"/>
        </pc:sldMkLst>
        <pc:spChg chg="mod">
          <ac:chgData name="Dominik Rose" userId="0fb649f8-f53b-43ff-9ea4-dfe733ae2aef" providerId="ADAL" clId="{674C30DC-D262-40E1-897E-9031976EC007}" dt="2024-01-26T14:28:54.702" v="861" actId="20577"/>
          <ac:spMkLst>
            <pc:docMk/>
            <pc:sldMk cId="2580232110" sldId="275"/>
            <ac:spMk id="10" creationId="{03339359-8F05-C46E-18E1-BABBAA485393}"/>
          </ac:spMkLst>
        </pc:spChg>
        <pc:picChg chg="add mod">
          <ac:chgData name="Dominik Rose" userId="0fb649f8-f53b-43ff-9ea4-dfe733ae2aef" providerId="ADAL" clId="{674C30DC-D262-40E1-897E-9031976EC007}" dt="2024-01-26T14:29:09.120" v="864" actId="1076"/>
          <ac:picMkLst>
            <pc:docMk/>
            <pc:sldMk cId="2580232110" sldId="275"/>
            <ac:picMk id="4" creationId="{B3BE7BD4-1581-ECAF-14F9-8836BE202ECA}"/>
          </ac:picMkLst>
        </pc:picChg>
        <pc:picChg chg="add del mod">
          <ac:chgData name="Dominik Rose" userId="0fb649f8-f53b-43ff-9ea4-dfe733ae2aef" providerId="ADAL" clId="{674C30DC-D262-40E1-897E-9031976EC007}" dt="2024-01-26T14:29:04.164" v="862" actId="478"/>
          <ac:picMkLst>
            <pc:docMk/>
            <pc:sldMk cId="2580232110" sldId="275"/>
            <ac:picMk id="6" creationId="{828A48C4-DF6D-B602-0A07-E4F2F9DC877C}"/>
          </ac:picMkLst>
        </pc:picChg>
        <pc:picChg chg="add mod">
          <ac:chgData name="Dominik Rose" userId="0fb649f8-f53b-43ff-9ea4-dfe733ae2aef" providerId="ADAL" clId="{674C30DC-D262-40E1-897E-9031976EC007}" dt="2024-01-26T14:29:19.905" v="870" actId="1076"/>
          <ac:picMkLst>
            <pc:docMk/>
            <pc:sldMk cId="2580232110" sldId="275"/>
            <ac:picMk id="8" creationId="{3AFF41E8-545C-7697-92C4-E16A955F73C5}"/>
          </ac:picMkLst>
        </pc:picChg>
        <pc:picChg chg="add mod">
          <ac:chgData name="Dominik Rose" userId="0fb649f8-f53b-43ff-9ea4-dfe733ae2aef" providerId="ADAL" clId="{674C30DC-D262-40E1-897E-9031976EC007}" dt="2024-01-26T14:29:23.246" v="871" actId="1076"/>
          <ac:picMkLst>
            <pc:docMk/>
            <pc:sldMk cId="2580232110" sldId="275"/>
            <ac:picMk id="11" creationId="{908DEB81-9292-F140-C241-8D4708857C8F}"/>
          </ac:picMkLst>
        </pc:picChg>
        <pc:picChg chg="add mod">
          <ac:chgData name="Dominik Rose" userId="0fb649f8-f53b-43ff-9ea4-dfe733ae2aef" providerId="ADAL" clId="{674C30DC-D262-40E1-897E-9031976EC007}" dt="2024-01-26T14:29:14.255" v="868" actId="1076"/>
          <ac:picMkLst>
            <pc:docMk/>
            <pc:sldMk cId="2580232110" sldId="275"/>
            <ac:picMk id="13" creationId="{0897EF72-E34E-668F-970C-BF03E334C3C7}"/>
          </ac:picMkLst>
        </pc:picChg>
        <pc:picChg chg="del">
          <ac:chgData name="Dominik Rose" userId="0fb649f8-f53b-43ff-9ea4-dfe733ae2aef" providerId="ADAL" clId="{674C30DC-D262-40E1-897E-9031976EC007}" dt="2024-01-26T14:27:03.640" v="818" actId="478"/>
          <ac:picMkLst>
            <pc:docMk/>
            <pc:sldMk cId="2580232110" sldId="275"/>
            <ac:picMk id="14" creationId="{C8707526-86AC-DA6F-215D-588A4C17FF1F}"/>
          </ac:picMkLst>
        </pc:picChg>
        <pc:picChg chg="del">
          <ac:chgData name="Dominik Rose" userId="0fb649f8-f53b-43ff-9ea4-dfe733ae2aef" providerId="ADAL" clId="{674C30DC-D262-40E1-897E-9031976EC007}" dt="2024-01-26T14:27:03.270" v="817" actId="478"/>
          <ac:picMkLst>
            <pc:docMk/>
            <pc:sldMk cId="2580232110" sldId="275"/>
            <ac:picMk id="16" creationId="{F4CB1C04-11DD-9305-C2E5-143084000FBE}"/>
          </ac:picMkLst>
        </pc:picChg>
        <pc:picChg chg="del">
          <ac:chgData name="Dominik Rose" userId="0fb649f8-f53b-43ff-9ea4-dfe733ae2aef" providerId="ADAL" clId="{674C30DC-D262-40E1-897E-9031976EC007}" dt="2024-01-26T14:27:04.484" v="819" actId="478"/>
          <ac:picMkLst>
            <pc:docMk/>
            <pc:sldMk cId="2580232110" sldId="275"/>
            <ac:picMk id="18" creationId="{1FDFF1FF-27F4-F018-059F-F574475A2310}"/>
          </ac:picMkLst>
        </pc:picChg>
        <pc:picChg chg="del">
          <ac:chgData name="Dominik Rose" userId="0fb649f8-f53b-43ff-9ea4-dfe733ae2aef" providerId="ADAL" clId="{674C30DC-D262-40E1-897E-9031976EC007}" dt="2024-01-26T14:27:02.699" v="816" actId="478"/>
          <ac:picMkLst>
            <pc:docMk/>
            <pc:sldMk cId="2580232110" sldId="275"/>
            <ac:picMk id="20" creationId="{8C054D54-7EBF-D576-E8C1-47CB18FFE5E1}"/>
          </ac:picMkLst>
        </pc:picChg>
      </pc:sldChg>
      <pc:sldChg chg="addSp delSp modSp add mod">
        <pc:chgData name="Dominik Rose" userId="0fb649f8-f53b-43ff-9ea4-dfe733ae2aef" providerId="ADAL" clId="{674C30DC-D262-40E1-897E-9031976EC007}" dt="2024-01-26T14:57:27.281" v="1023" actId="1440"/>
        <pc:sldMkLst>
          <pc:docMk/>
          <pc:sldMk cId="615734680" sldId="276"/>
        </pc:sldMkLst>
        <pc:spChg chg="mod">
          <ac:chgData name="Dominik Rose" userId="0fb649f8-f53b-43ff-9ea4-dfe733ae2aef" providerId="ADAL" clId="{674C30DC-D262-40E1-897E-9031976EC007}" dt="2024-01-26T14:55:06.761" v="1007" actId="20577"/>
          <ac:spMkLst>
            <pc:docMk/>
            <pc:sldMk cId="615734680" sldId="276"/>
            <ac:spMk id="10" creationId="{03339359-8F05-C46E-18E1-BABBAA485393}"/>
          </ac:spMkLst>
        </pc:spChg>
        <pc:picChg chg="del">
          <ac:chgData name="Dominik Rose" userId="0fb649f8-f53b-43ff-9ea4-dfe733ae2aef" providerId="ADAL" clId="{674C30DC-D262-40E1-897E-9031976EC007}" dt="2024-01-26T14:55:08.312" v="1008" actId="478"/>
          <ac:picMkLst>
            <pc:docMk/>
            <pc:sldMk cId="615734680" sldId="276"/>
            <ac:picMk id="4" creationId="{14FEA72D-488D-5CDE-71E0-F48601681D9B}"/>
          </ac:picMkLst>
        </pc:picChg>
        <pc:picChg chg="del">
          <ac:chgData name="Dominik Rose" userId="0fb649f8-f53b-43ff-9ea4-dfe733ae2aef" providerId="ADAL" clId="{674C30DC-D262-40E1-897E-9031976EC007}" dt="2024-01-26T14:55:08.810" v="1009" actId="478"/>
          <ac:picMkLst>
            <pc:docMk/>
            <pc:sldMk cId="615734680" sldId="276"/>
            <ac:picMk id="5" creationId="{24B4AC7C-7393-0CB6-C82E-A292B1BBA8D0}"/>
          </ac:picMkLst>
        </pc:picChg>
        <pc:picChg chg="add mod">
          <ac:chgData name="Dominik Rose" userId="0fb649f8-f53b-43ff-9ea4-dfe733ae2aef" providerId="ADAL" clId="{674C30DC-D262-40E1-897E-9031976EC007}" dt="2024-01-26T14:57:27.281" v="1023" actId="1440"/>
          <ac:picMkLst>
            <pc:docMk/>
            <pc:sldMk cId="615734680" sldId="276"/>
            <ac:picMk id="6" creationId="{2ED7B1BC-8E3B-E543-8296-C486E785E218}"/>
          </ac:picMkLst>
        </pc:picChg>
        <pc:picChg chg="add mod">
          <ac:chgData name="Dominik Rose" userId="0fb649f8-f53b-43ff-9ea4-dfe733ae2aef" providerId="ADAL" clId="{674C30DC-D262-40E1-897E-9031976EC007}" dt="2024-01-26T14:57:22.421" v="1022" actId="1440"/>
          <ac:picMkLst>
            <pc:docMk/>
            <pc:sldMk cId="615734680" sldId="276"/>
            <ac:picMk id="8" creationId="{A6E8D6F1-0418-98D4-8ED9-388723E3D108}"/>
          </ac:picMkLst>
        </pc:picChg>
        <pc:picChg chg="del">
          <ac:chgData name="Dominik Rose" userId="0fb649f8-f53b-43ff-9ea4-dfe733ae2aef" providerId="ADAL" clId="{674C30DC-D262-40E1-897E-9031976EC007}" dt="2024-01-26T14:55:09.180" v="1010" actId="478"/>
          <ac:picMkLst>
            <pc:docMk/>
            <pc:sldMk cId="615734680" sldId="276"/>
            <ac:picMk id="14" creationId="{266FAAA6-182E-106B-3637-6CBAF9F2ACE8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07ABDCC7-A9D3-4E1D-9CE1-A144C9F21C92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076990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943578"/>
            <a:ext cx="10363200" cy="173037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4400" y="4797152"/>
            <a:ext cx="10363200" cy="1055688"/>
          </a:xfr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69A4D2"/>
                </a:solidFill>
              </a:defRPr>
            </a:lvl1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7" name="Rectangle 3"/>
          <p:cNvSpPr txBox="1">
            <a:spLocks noChangeArrowheads="1"/>
          </p:cNvSpPr>
          <p:nvPr userDrawn="1"/>
        </p:nvSpPr>
        <p:spPr bwMode="auto">
          <a:xfrm>
            <a:off x="191344" y="6240353"/>
            <a:ext cx="11737304" cy="5010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1800">
                <a:solidFill>
                  <a:srgbClr val="69A4D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just"/>
            <a:r>
              <a:rPr lang="de-DE" sz="1200" dirty="0"/>
              <a:t>Für dieses Dokument und den darin dargestellten Gegenstand behalten wir uns alle Rechte vor. Vervielfältigung, Bekanntgabe an Dritte oder Verwendung außerhalb des vereinbarten Zweckes sind nicht gestattet. © 2024 SYSTHEMIS AG.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0" y="-3043"/>
            <a:ext cx="12192000" cy="764704"/>
          </a:xfrm>
          <a:prstGeom prst="rect">
            <a:avLst/>
          </a:prstGeom>
          <a:solidFill>
            <a:srgbClr val="004178"/>
          </a:solidFill>
          <a:ln>
            <a:solidFill>
              <a:srgbClr val="0041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11" name="Titel 1"/>
          <p:cNvSpPr txBox="1">
            <a:spLocks/>
          </p:cNvSpPr>
          <p:nvPr userDrawn="1"/>
        </p:nvSpPr>
        <p:spPr bwMode="auto">
          <a:xfrm>
            <a:off x="191344" y="-3043"/>
            <a:ext cx="10574965" cy="5996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bg1">
                    <a:lumMod val="95000"/>
                  </a:schemeClr>
                </a:solidFill>
                <a:latin typeface="HelveticaNeueLT Std Lt" panose="020B0403020202020204" pitchFamily="34" charset="0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28D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28D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28D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28D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28D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28D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28D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528D"/>
                </a:solidFill>
                <a:latin typeface="Arial" charset="0"/>
              </a:defRPr>
            </a:lvl9pPr>
          </a:lstStyle>
          <a:p>
            <a:r>
              <a:rPr lang="de-DE" sz="2800" kern="0" dirty="0"/>
              <a:t>Menschen, Prozesse, Software.</a:t>
            </a:r>
          </a:p>
        </p:txBody>
      </p:sp>
      <p:sp>
        <p:nvSpPr>
          <p:cNvPr id="8" name="Freihandform 7"/>
          <p:cNvSpPr/>
          <p:nvPr userDrawn="1"/>
        </p:nvSpPr>
        <p:spPr>
          <a:xfrm>
            <a:off x="-31013" y="617647"/>
            <a:ext cx="12245008" cy="795131"/>
          </a:xfrm>
          <a:custGeom>
            <a:avLst/>
            <a:gdLst>
              <a:gd name="connsiteX0" fmla="*/ 0 w 9183756"/>
              <a:gd name="connsiteY0" fmla="*/ 0 h 795131"/>
              <a:gd name="connsiteX1" fmla="*/ 9183756 w 9183756"/>
              <a:gd name="connsiteY1" fmla="*/ 0 h 795131"/>
              <a:gd name="connsiteX2" fmla="*/ 9183756 w 9183756"/>
              <a:gd name="connsiteY2" fmla="*/ 390939 h 795131"/>
              <a:gd name="connsiteX3" fmla="*/ 6626 w 9183756"/>
              <a:gd name="connsiteY3" fmla="*/ 795131 h 795131"/>
              <a:gd name="connsiteX4" fmla="*/ 0 w 9183756"/>
              <a:gd name="connsiteY4" fmla="*/ 0 h 795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3756" h="795131">
                <a:moveTo>
                  <a:pt x="0" y="0"/>
                </a:moveTo>
                <a:lnTo>
                  <a:pt x="9183756" y="0"/>
                </a:lnTo>
                <a:lnTo>
                  <a:pt x="9183756" y="390939"/>
                </a:lnTo>
                <a:lnTo>
                  <a:pt x="6626" y="795131"/>
                </a:lnTo>
                <a:cubicBezTo>
                  <a:pt x="4417" y="530087"/>
                  <a:pt x="2209" y="265044"/>
                  <a:pt x="0" y="0"/>
                </a:cubicBezTo>
                <a:close/>
              </a:path>
            </a:pathLst>
          </a:custGeom>
          <a:solidFill>
            <a:srgbClr val="DCDCDC"/>
          </a:solidFill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de-DE">
              <a:solidFill>
                <a:schemeClr val="dk1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AB22619-7076-4572-82DA-B217C187DA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684" y="1314152"/>
            <a:ext cx="5688632" cy="150622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3223" y="1261511"/>
            <a:ext cx="2167080" cy="3840841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0078483" y="1781134"/>
            <a:ext cx="2167080" cy="3840841"/>
          </a:xfrm>
          <a:prstGeom prst="rect">
            <a:avLst/>
          </a:prstGeom>
        </p:spPr>
      </p:pic>
      <p:sp>
        <p:nvSpPr>
          <p:cNvPr id="15" name="Inhaltsplatzhalter 14"/>
          <p:cNvSpPr>
            <a:spLocks noGrp="1"/>
          </p:cNvSpPr>
          <p:nvPr>
            <p:ph sz="quarter" idx="25"/>
          </p:nvPr>
        </p:nvSpPr>
        <p:spPr>
          <a:xfrm>
            <a:off x="1801827" y="2276873"/>
            <a:ext cx="8548687" cy="2520280"/>
          </a:xfrm>
        </p:spPr>
        <p:txBody>
          <a:bodyPr anchor="ctr"/>
          <a:lstStyle>
            <a:lvl1pPr marL="0" indent="0" algn="ctr">
              <a:buNone/>
              <a:defRPr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0734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rgbClr val="86B279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9376" y="2019753"/>
            <a:ext cx="1553565" cy="2753473"/>
          </a:xfrm>
          <a:prstGeom prst="rect">
            <a:avLst/>
          </a:prstGeom>
          <a:ln>
            <a:noFill/>
          </a:ln>
        </p:spPr>
      </p:pic>
      <p:sp>
        <p:nvSpPr>
          <p:cNvPr id="15" name="Inhaltsplatzhalter 14"/>
          <p:cNvSpPr>
            <a:spLocks noGrp="1"/>
          </p:cNvSpPr>
          <p:nvPr>
            <p:ph sz="quarter" idx="25" hasCustomPrompt="1"/>
          </p:nvPr>
        </p:nvSpPr>
        <p:spPr>
          <a:xfrm>
            <a:off x="1801827" y="2276873"/>
            <a:ext cx="8548687" cy="252028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B588AEEA-A487-4DD1-8794-5941971BD0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rgbClr val="86B279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0119400" y="2327765"/>
            <a:ext cx="1553565" cy="275347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4595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191344" y="64811"/>
            <a:ext cx="11160225" cy="648072"/>
          </a:xfrm>
        </p:spPr>
        <p:txBody>
          <a:bodyPr/>
          <a:lstStyle>
            <a:lvl1pPr marL="0" indent="0">
              <a:buNone/>
              <a:defRPr lang="de-DE" sz="2800" b="1" dirty="0" smtClean="0">
                <a:solidFill>
                  <a:schemeClr val="bg1">
                    <a:lumMod val="95000"/>
                  </a:schemeClr>
                </a:solidFill>
                <a:latin typeface="HelveticaNeueLT Std Lt" panose="020B0403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8796" y="1268760"/>
            <a:ext cx="10972800" cy="485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1028" name="Picture 7" descr="systhemis_PPT"/>
          <p:cNvPicPr>
            <a:picLocks noChangeAspect="1" noChangeArrowheads="1"/>
          </p:cNvPicPr>
          <p:nvPr/>
        </p:nvPicPr>
        <p:blipFill>
          <a:blip r:embed="rId6" cstate="print">
            <a:grayscl/>
          </a:blip>
          <a:srcRect/>
          <a:stretch>
            <a:fillRect/>
          </a:stretch>
        </p:blipFill>
        <p:spPr bwMode="auto">
          <a:xfrm>
            <a:off x="575738" y="6276975"/>
            <a:ext cx="1343798" cy="348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3" name="Text Box 9"/>
          <p:cNvSpPr txBox="1">
            <a:spLocks noChangeArrowheads="1"/>
          </p:cNvSpPr>
          <p:nvPr/>
        </p:nvSpPr>
        <p:spPr bwMode="auto">
          <a:xfrm>
            <a:off x="10200587" y="6402388"/>
            <a:ext cx="1297151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de-DE" sz="800" b="1" dirty="0">
                <a:solidFill>
                  <a:schemeClr val="bg1">
                    <a:lumMod val="75000"/>
                  </a:schemeClr>
                </a:solidFill>
              </a:rPr>
              <a:t>©2024 SYSTHEMIS AG</a:t>
            </a:r>
          </a:p>
        </p:txBody>
      </p:sp>
      <p:sp>
        <p:nvSpPr>
          <p:cNvPr id="1040" name="Text Box 16"/>
          <p:cNvSpPr txBox="1">
            <a:spLocks noChangeArrowheads="1"/>
          </p:cNvSpPr>
          <p:nvPr/>
        </p:nvSpPr>
        <p:spPr bwMode="auto">
          <a:xfrm>
            <a:off x="6055784" y="6396038"/>
            <a:ext cx="42191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fld id="{2E2B6E89-846B-49A6-9660-8AA23D54EDA1}" type="slidenum">
              <a:rPr lang="de-DE" sz="900" b="1">
                <a:solidFill>
                  <a:schemeClr val="bg1">
                    <a:lumMod val="75000"/>
                  </a:schemeClr>
                </a:solidFill>
              </a:rPr>
              <a:pPr>
                <a:defRPr/>
              </a:pPr>
              <a:t>‹Nr.›</a:t>
            </a:fld>
            <a:endParaRPr lang="de-DE" sz="900" b="1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Freihandform 14"/>
          <p:cNvSpPr/>
          <p:nvPr userDrawn="1"/>
        </p:nvSpPr>
        <p:spPr>
          <a:xfrm>
            <a:off x="-31013" y="589799"/>
            <a:ext cx="12245008" cy="795131"/>
          </a:xfrm>
          <a:custGeom>
            <a:avLst/>
            <a:gdLst>
              <a:gd name="connsiteX0" fmla="*/ 0 w 9183756"/>
              <a:gd name="connsiteY0" fmla="*/ 0 h 795131"/>
              <a:gd name="connsiteX1" fmla="*/ 9183756 w 9183756"/>
              <a:gd name="connsiteY1" fmla="*/ 0 h 795131"/>
              <a:gd name="connsiteX2" fmla="*/ 9183756 w 9183756"/>
              <a:gd name="connsiteY2" fmla="*/ 390939 h 795131"/>
              <a:gd name="connsiteX3" fmla="*/ 6626 w 9183756"/>
              <a:gd name="connsiteY3" fmla="*/ 795131 h 795131"/>
              <a:gd name="connsiteX4" fmla="*/ 0 w 9183756"/>
              <a:gd name="connsiteY4" fmla="*/ 0 h 795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3756" h="795131">
                <a:moveTo>
                  <a:pt x="0" y="0"/>
                </a:moveTo>
                <a:lnTo>
                  <a:pt x="9183756" y="0"/>
                </a:lnTo>
                <a:lnTo>
                  <a:pt x="9183756" y="390939"/>
                </a:lnTo>
                <a:lnTo>
                  <a:pt x="6626" y="795131"/>
                </a:lnTo>
                <a:cubicBezTo>
                  <a:pt x="4417" y="530087"/>
                  <a:pt x="2209" y="265044"/>
                  <a:pt x="0" y="0"/>
                </a:cubicBezTo>
                <a:close/>
              </a:path>
            </a:pathLst>
          </a:custGeom>
          <a:solidFill>
            <a:srgbClr val="DCDCDC"/>
          </a:solidFill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endParaRPr lang="de-DE">
              <a:solidFill>
                <a:schemeClr val="dk1"/>
              </a:solidFill>
            </a:endParaRPr>
          </a:p>
        </p:txBody>
      </p:sp>
      <p:sp>
        <p:nvSpPr>
          <p:cNvPr id="10" name="Rechteck 9"/>
          <p:cNvSpPr/>
          <p:nvPr userDrawn="1"/>
        </p:nvSpPr>
        <p:spPr>
          <a:xfrm>
            <a:off x="-7764" y="-27384"/>
            <a:ext cx="12192000" cy="764704"/>
          </a:xfrm>
          <a:prstGeom prst="rect">
            <a:avLst/>
          </a:prstGeom>
          <a:solidFill>
            <a:srgbClr val="004178"/>
          </a:solidFill>
          <a:ln>
            <a:solidFill>
              <a:srgbClr val="0041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5" r:id="rId4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528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528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528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528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528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528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528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528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528D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dr_jones@ukw.de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username@test.de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7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E6FEF36-8A3C-E0D1-185C-60B6F651A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917" y="1340768"/>
            <a:ext cx="9536165" cy="3028296"/>
          </a:xfrm>
          <a:prstGeom prst="rect">
            <a:avLst/>
          </a:prstGeom>
        </p:spPr>
      </p:pic>
      <p:sp>
        <p:nvSpPr>
          <p:cNvPr id="6" name="Untertitel 5">
            <a:extLst>
              <a:ext uri="{FF2B5EF4-FFF2-40B4-BE49-F238E27FC236}">
                <a16:creationId xmlns:a16="http://schemas.microsoft.com/office/drawing/2014/main" id="{D7DE4B34-9144-DBDD-31FB-92A8617FBA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In Kooperation mit: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6F0FCE4-0D4A-C3CF-223B-207181AB40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45444" y="5242395"/>
            <a:ext cx="2476500" cy="762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5E93DFB-26B8-EB3F-3F41-1B61F4437C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5460" y="5317591"/>
            <a:ext cx="2417592" cy="75630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F7B4785-8FD1-1ED5-8097-950D52FD2B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992" y="5151908"/>
            <a:ext cx="2857500" cy="94297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F5776FB6-E7CC-F3ED-8E65-F05233C49AC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00" y="5321883"/>
            <a:ext cx="2417592" cy="6401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HealConnect</a:t>
            </a:r>
            <a:r>
              <a:rPr lang="de-DE" dirty="0"/>
              <a:t> – Was ist das?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339359-8F05-C46E-18E1-BABBAA485393}"/>
              </a:ext>
            </a:extLst>
          </p:cNvPr>
          <p:cNvSpPr txBox="1"/>
          <p:nvPr/>
        </p:nvSpPr>
        <p:spPr>
          <a:xfrm>
            <a:off x="695400" y="16269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Informationen auswerten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3BE7BD4-1581-ECAF-14F9-8836BE202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74" y="2128537"/>
            <a:ext cx="5142426" cy="386158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3AFF41E8-545C-7697-92C4-E16A955F73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239" y="2225885"/>
            <a:ext cx="1800405" cy="389652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08DEB81-9292-F140-C241-8D4708857C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685" y="1324892"/>
            <a:ext cx="1944421" cy="42082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0897EF72-E34E-668F-970C-BF03E334C3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148" y="1996241"/>
            <a:ext cx="1944421" cy="42082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80232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HealConnect</a:t>
            </a:r>
            <a:r>
              <a:rPr lang="de-DE" dirty="0"/>
              <a:t> – Was ist das?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339359-8F05-C46E-18E1-BABBAA485393}"/>
              </a:ext>
            </a:extLst>
          </p:cNvPr>
          <p:cNvSpPr txBox="1"/>
          <p:nvPr/>
        </p:nvSpPr>
        <p:spPr>
          <a:xfrm>
            <a:off x="695400" y="16269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Informationen bereitstellen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4FEA72D-488D-5CDE-71E0-F48601681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50" y="2132856"/>
            <a:ext cx="5816345" cy="378904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4B4AC7C-7393-0CB6-C82E-A292B1BBA8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024" y="1602170"/>
            <a:ext cx="2178509" cy="387033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266FAAA6-182E-106B-3637-6CBAF9F2AC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863" y="1268760"/>
            <a:ext cx="2806286" cy="498563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32277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HealConnect</a:t>
            </a:r>
            <a:r>
              <a:rPr lang="de-DE" dirty="0"/>
              <a:t> – Was ist das?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339359-8F05-C46E-18E1-BABBAA485393}"/>
              </a:ext>
            </a:extLst>
          </p:cNvPr>
          <p:cNvSpPr txBox="1"/>
          <p:nvPr/>
        </p:nvSpPr>
        <p:spPr>
          <a:xfrm>
            <a:off x="695400" y="16269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Dem Doktor mitteilen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ED7B1BC-8E3B-E543-8296-C486E785E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104" y="1484784"/>
            <a:ext cx="2477645" cy="440177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6E8D6F1-0418-98D4-8ED9-388723E3D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909" y="2204864"/>
            <a:ext cx="4806981" cy="360968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15734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35CCB2-B6E8-4360-BDFF-88D1B9D945D5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r>
              <a:rPr lang="de-DE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26976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Bereit für den Test?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A8E381-7DB2-BA32-D7F0-E7FCBDF16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610" y="1628800"/>
            <a:ext cx="4234780" cy="423478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0BF1E40-26BB-21E8-8D18-7179D7FBD5FD}"/>
              </a:ext>
            </a:extLst>
          </p:cNvPr>
          <p:cNvSpPr txBox="1"/>
          <p:nvPr/>
        </p:nvSpPr>
        <p:spPr>
          <a:xfrm>
            <a:off x="8112224" y="2016539"/>
            <a:ext cx="25676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Doktor:</a:t>
            </a:r>
          </a:p>
          <a:p>
            <a:r>
              <a:rPr lang="de-DE" b="1" dirty="0">
                <a:hlinkClick r:id="rId3"/>
              </a:rPr>
              <a:t>dr_jones@ukw.de</a:t>
            </a:r>
            <a:r>
              <a:rPr lang="de-DE" b="1" dirty="0"/>
              <a:t>  </a:t>
            </a:r>
          </a:p>
          <a:p>
            <a:r>
              <a:rPr lang="de-DE" b="1" dirty="0"/>
              <a:t>geheim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8CA72CB-C816-752A-4512-1F092C2E492C}"/>
              </a:ext>
            </a:extLst>
          </p:cNvPr>
          <p:cNvSpPr txBox="1"/>
          <p:nvPr/>
        </p:nvSpPr>
        <p:spPr>
          <a:xfrm>
            <a:off x="1055440" y="2018011"/>
            <a:ext cx="25676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Patient:</a:t>
            </a:r>
          </a:p>
          <a:p>
            <a:r>
              <a:rPr lang="de-DE" b="1" dirty="0">
                <a:hlinkClick r:id="rId4"/>
              </a:rPr>
              <a:t>username@test.de</a:t>
            </a:r>
            <a:endParaRPr lang="de-DE" b="1" dirty="0"/>
          </a:p>
          <a:p>
            <a:r>
              <a:rPr lang="de-DE" b="1" dirty="0"/>
              <a:t>hallo123</a:t>
            </a:r>
          </a:p>
        </p:txBody>
      </p:sp>
    </p:spTree>
    <p:extLst>
      <p:ext uri="{BB962C8B-B14F-4D97-AF65-F5344CB8AC3E}">
        <p14:creationId xmlns:p14="http://schemas.microsoft.com/office/powerpoint/2010/main" val="3730421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Noch Fragen?</a:t>
            </a: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479376" y="1711050"/>
            <a:ext cx="38354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b="1" dirty="0"/>
              <a:t>SYSTHEMIS AG</a:t>
            </a:r>
          </a:p>
          <a:p>
            <a:r>
              <a:rPr lang="de-DE" dirty="0"/>
              <a:t>Mergentheimer Str. 76a</a:t>
            </a:r>
          </a:p>
          <a:p>
            <a:r>
              <a:rPr lang="de-DE" dirty="0"/>
              <a:t>97082 Würzburg</a:t>
            </a:r>
          </a:p>
          <a:p>
            <a:r>
              <a:rPr lang="de-DE" dirty="0"/>
              <a:t>Telefon: +49 (931) 730 46 - 700</a:t>
            </a:r>
          </a:p>
        </p:txBody>
      </p:sp>
      <p:pic>
        <p:nvPicPr>
          <p:cNvPr id="5" name="Inhaltsplatzhalter 5" descr="SYSTHEMIS Gebäud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150769" y="1772816"/>
            <a:ext cx="7200800" cy="33741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65F9CE9-9876-AAD6-F918-DD7DB85C5796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4" y="6166074"/>
            <a:ext cx="1849388" cy="61029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C3B943D-7C60-DE5A-0BAF-57FCA777DA62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72064" y="6258667"/>
            <a:ext cx="1358900" cy="425111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C68E5241-0922-CEC0-7E77-AD1E8B230F29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75720" y="6186702"/>
            <a:ext cx="1849388" cy="569042"/>
          </a:xfrm>
          <a:prstGeom prst="rect">
            <a:avLst/>
          </a:prstGeom>
        </p:spPr>
      </p:pic>
      <p:sp>
        <p:nvSpPr>
          <p:cNvPr id="8" name="Text Box 5">
            <a:extLst>
              <a:ext uri="{FF2B5EF4-FFF2-40B4-BE49-F238E27FC236}">
                <a16:creationId xmlns:a16="http://schemas.microsoft.com/office/drawing/2014/main" id="{4E3265F2-DF13-7945-1778-A3BA82292A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376" y="3181593"/>
            <a:ext cx="383540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b="1" dirty="0"/>
              <a:t>Universitäts­klinikum Würzburg</a:t>
            </a:r>
          </a:p>
          <a:p>
            <a:r>
              <a:rPr lang="de-DE" dirty="0"/>
              <a:t>Anstalt des öffentlichen Rechts</a:t>
            </a:r>
            <a:br>
              <a:rPr lang="de-DE" dirty="0"/>
            </a:br>
            <a:r>
              <a:rPr lang="de-DE" dirty="0"/>
              <a:t>Josef-Schneider-Straße 2</a:t>
            </a:r>
            <a:br>
              <a:rPr lang="de-DE" dirty="0"/>
            </a:br>
            <a:r>
              <a:rPr lang="de-DE" dirty="0"/>
              <a:t>97080 Würzburg </a:t>
            </a:r>
          </a:p>
          <a:p>
            <a:r>
              <a:rPr lang="de-DE" dirty="0"/>
              <a:t>Telefon: +49 931 201-0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2468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95402" y="1268760"/>
            <a:ext cx="10801195" cy="485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609600" indent="-609600">
              <a:buNone/>
            </a:pPr>
            <a:r>
              <a:rPr lang="de-DE" sz="2400" kern="0" dirty="0"/>
              <a:t>Zielsetzung</a:t>
            </a:r>
          </a:p>
          <a:p>
            <a:pPr marL="609600" indent="-609600">
              <a:buNone/>
            </a:pPr>
            <a:endParaRPr lang="de-DE" sz="2400" kern="0" dirty="0"/>
          </a:p>
          <a:p>
            <a:pPr marL="609600" indent="-609600">
              <a:buNone/>
            </a:pPr>
            <a:r>
              <a:rPr lang="de-DE" sz="2400" kern="0" dirty="0"/>
              <a:t>Unser Vorgehen</a:t>
            </a:r>
          </a:p>
          <a:p>
            <a:pPr marL="609600" indent="-609600">
              <a:buNone/>
            </a:pPr>
            <a:endParaRPr lang="de-DE" sz="2400" kern="0" dirty="0"/>
          </a:p>
          <a:p>
            <a:pPr marL="609600" indent="-609600">
              <a:buNone/>
            </a:pPr>
            <a:r>
              <a:rPr lang="de-DE" sz="2400" kern="0" dirty="0"/>
              <a:t>Live Demo</a:t>
            </a:r>
          </a:p>
          <a:p>
            <a:pPr marL="609600" indent="-609600">
              <a:buNone/>
            </a:pPr>
            <a:endParaRPr lang="de-DE" sz="2400" kern="0" dirty="0"/>
          </a:p>
          <a:p>
            <a:pPr marL="609600" indent="-609600">
              <a:buNone/>
            </a:pPr>
            <a:endParaRPr lang="de-DE" sz="2400" kern="0" dirty="0"/>
          </a:p>
        </p:txBody>
      </p:sp>
      <p:sp>
        <p:nvSpPr>
          <p:cNvPr id="5" name="Line 10"/>
          <p:cNvSpPr>
            <a:spLocks noChangeShapeType="1"/>
          </p:cNvSpPr>
          <p:nvPr/>
        </p:nvSpPr>
        <p:spPr bwMode="auto">
          <a:xfrm>
            <a:off x="478922" y="1484320"/>
            <a:ext cx="0" cy="4537075"/>
          </a:xfrm>
          <a:prstGeom prst="line">
            <a:avLst/>
          </a:prstGeom>
          <a:noFill/>
          <a:ln w="9525">
            <a:solidFill>
              <a:srgbClr val="C0C0C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de-DE"/>
          </a:p>
        </p:txBody>
      </p:sp>
      <p:pic>
        <p:nvPicPr>
          <p:cNvPr id="6" name="Picture 11"/>
          <p:cNvPicPr>
            <a:picLocks noChangeAspect="1" noChangeArrowheads="1"/>
          </p:cNvPicPr>
          <p:nvPr/>
        </p:nvPicPr>
        <p:blipFill>
          <a:blip r:embed="rId2" cstate="print">
            <a:grayscl/>
          </a:blip>
          <a:srcRect/>
          <a:stretch>
            <a:fillRect/>
          </a:stretch>
        </p:blipFill>
        <p:spPr bwMode="auto">
          <a:xfrm>
            <a:off x="351929" y="1366870"/>
            <a:ext cx="271463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2"/>
          <p:cNvPicPr>
            <a:picLocks noChangeAspect="1" noChangeArrowheads="1"/>
          </p:cNvPicPr>
          <p:nvPr/>
        </p:nvPicPr>
        <p:blipFill>
          <a:blip r:embed="rId2" cstate="print">
            <a:grayscl/>
          </a:blip>
          <a:srcRect/>
          <a:stretch>
            <a:fillRect/>
          </a:stretch>
        </p:blipFill>
        <p:spPr bwMode="auto">
          <a:xfrm>
            <a:off x="336054" y="2205045"/>
            <a:ext cx="271463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3"/>
          <p:cNvPicPr>
            <a:picLocks noChangeAspect="1" noChangeArrowheads="1"/>
          </p:cNvPicPr>
          <p:nvPr/>
        </p:nvPicPr>
        <p:blipFill>
          <a:blip r:embed="rId2" cstate="print">
            <a:grayscl/>
          </a:blip>
          <a:srcRect/>
          <a:stretch>
            <a:fillRect/>
          </a:stretch>
        </p:blipFill>
        <p:spPr bwMode="auto">
          <a:xfrm>
            <a:off x="336054" y="3095625"/>
            <a:ext cx="271463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3"/>
          <p:cNvPicPr>
            <a:picLocks noChangeAspect="1" noChangeArrowheads="1"/>
          </p:cNvPicPr>
          <p:nvPr/>
        </p:nvPicPr>
        <p:blipFill>
          <a:blip r:embed="rId2" cstate="print">
            <a:grayscl/>
          </a:blip>
          <a:srcRect/>
          <a:stretch>
            <a:fillRect/>
          </a:stretch>
        </p:blipFill>
        <p:spPr bwMode="auto">
          <a:xfrm>
            <a:off x="343197" y="4031158"/>
            <a:ext cx="271463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31748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35CCB2-B6E8-4360-BDFF-88D1B9D945D5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r>
              <a:rPr lang="de-DE" dirty="0"/>
              <a:t>Zielsetzung</a:t>
            </a:r>
          </a:p>
        </p:txBody>
      </p:sp>
    </p:spTree>
    <p:extLst>
      <p:ext uri="{BB962C8B-B14F-4D97-AF65-F5344CB8AC3E}">
        <p14:creationId xmlns:p14="http://schemas.microsoft.com/office/powerpoint/2010/main" val="48860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HealConnect</a:t>
            </a:r>
            <a:r>
              <a:rPr lang="de-DE" dirty="0"/>
              <a:t> – Was ist das?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14E06E8-2BAE-E4F9-1613-6952A1B7312E}"/>
              </a:ext>
            </a:extLst>
          </p:cNvPr>
          <p:cNvSpPr txBox="1"/>
          <p:nvPr/>
        </p:nvSpPr>
        <p:spPr>
          <a:xfrm>
            <a:off x="2207568" y="2210287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Ziel ist es, den Bedürfnissen von Krebspatienten gerecht zu werden, insbesondere jenen, die von der COVID-19-Pandemie betroffen sind und offen für app-basierte Lösungen zur Behandlung und Pflege sind.</a:t>
            </a:r>
            <a:endParaRPr lang="de-DE" b="1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339359-8F05-C46E-18E1-BABBAA485393}"/>
              </a:ext>
            </a:extLst>
          </p:cNvPr>
          <p:cNvSpPr txBox="1"/>
          <p:nvPr/>
        </p:nvSpPr>
        <p:spPr>
          <a:xfrm>
            <a:off x="695400" y="16269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Warum brauchen wir </a:t>
            </a:r>
            <a:r>
              <a:rPr lang="de-DE" b="1" dirty="0" err="1"/>
              <a:t>HealConnect</a:t>
            </a:r>
            <a:r>
              <a:rPr lang="de-DE" b="1" dirty="0"/>
              <a:t>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0622AD2-A092-F36A-3558-BECAD153B25A}"/>
              </a:ext>
            </a:extLst>
          </p:cNvPr>
          <p:cNvSpPr txBox="1"/>
          <p:nvPr/>
        </p:nvSpPr>
        <p:spPr>
          <a:xfrm>
            <a:off x="2207568" y="4213860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Entwicklung einer mobilen App auf Deutsch zur Betreuung von Patienten mit Kopf- und Halskrebs, einschließlich Symptomtagebuch, Informationszentrum und Kontaktmöglichkeit zu Ärzten.</a:t>
            </a:r>
            <a:endParaRPr lang="de-DE" b="1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6304D50-B525-AB32-3324-D0769979C0FB}"/>
              </a:ext>
            </a:extLst>
          </p:cNvPr>
          <p:cNvSpPr txBox="1"/>
          <p:nvPr/>
        </p:nvSpPr>
        <p:spPr>
          <a:xfrm>
            <a:off x="695400" y="36246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Was wird es nun?</a:t>
            </a:r>
          </a:p>
        </p:txBody>
      </p:sp>
    </p:spTree>
    <p:extLst>
      <p:ext uri="{BB962C8B-B14F-4D97-AF65-F5344CB8AC3E}">
        <p14:creationId xmlns:p14="http://schemas.microsoft.com/office/powerpoint/2010/main" val="4123220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35CCB2-B6E8-4360-BDFF-88D1B9D945D5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r>
              <a:rPr lang="de-DE" dirty="0"/>
              <a:t>Unser Vorgehen</a:t>
            </a:r>
          </a:p>
        </p:txBody>
      </p:sp>
    </p:spTree>
    <p:extLst>
      <p:ext uri="{BB962C8B-B14F-4D97-AF65-F5344CB8AC3E}">
        <p14:creationId xmlns:p14="http://schemas.microsoft.com/office/powerpoint/2010/main" val="872824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HealConnect</a:t>
            </a:r>
            <a:r>
              <a:rPr lang="de-DE" dirty="0"/>
              <a:t> – Was ist das?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339359-8F05-C46E-18E1-BABBAA485393}"/>
              </a:ext>
            </a:extLst>
          </p:cNvPr>
          <p:cNvSpPr txBox="1"/>
          <p:nvPr/>
        </p:nvSpPr>
        <p:spPr>
          <a:xfrm>
            <a:off x="695400" y="16269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Gemeinsam Themen erarbeiten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349608A-E968-DFAE-532F-DD45220F32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0" y="2204864"/>
            <a:ext cx="3057804" cy="407707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509FE38-464B-F6EC-68D6-31BE0136EE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27948" y="2302435"/>
            <a:ext cx="4320480" cy="32403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82826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HealConnect</a:t>
            </a:r>
            <a:r>
              <a:rPr lang="de-DE" dirty="0"/>
              <a:t> – Was ist das?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339359-8F05-C46E-18E1-BABBAA485393}"/>
              </a:ext>
            </a:extLst>
          </p:cNvPr>
          <p:cNvSpPr txBox="1"/>
          <p:nvPr/>
        </p:nvSpPr>
        <p:spPr>
          <a:xfrm>
            <a:off x="695400" y="16269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Willkommen bei </a:t>
            </a:r>
            <a:r>
              <a:rPr lang="de-DE" b="1" dirty="0" err="1"/>
              <a:t>HealConnect</a:t>
            </a:r>
            <a:endParaRPr lang="de-DE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AFE23AF-00EC-83F9-40C3-F786C59E5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656" y="2132856"/>
            <a:ext cx="1671428" cy="371703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28F2159-085F-E764-F40F-BA1161C840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077" y="2132855"/>
            <a:ext cx="2092222" cy="371703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94599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HealConnect</a:t>
            </a:r>
            <a:r>
              <a:rPr lang="de-DE" dirty="0"/>
              <a:t> – Was ist das?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339359-8F05-C46E-18E1-BABBAA485393}"/>
              </a:ext>
            </a:extLst>
          </p:cNvPr>
          <p:cNvSpPr txBox="1"/>
          <p:nvPr/>
        </p:nvSpPr>
        <p:spPr>
          <a:xfrm>
            <a:off x="695400" y="16269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Mitmachen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2186879-F240-6640-EE22-AA51EF4D1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2204864"/>
            <a:ext cx="4303991" cy="323197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BB4D0DB-755E-0B7A-975D-06BFE1A6EC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4560" y="1472214"/>
            <a:ext cx="1830486" cy="396462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BDEEDF8-8CD3-727D-5608-3F6DE7F79E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192" y="1460997"/>
            <a:ext cx="2148374" cy="465313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79754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HealConnect</a:t>
            </a:r>
            <a:r>
              <a:rPr lang="de-DE" dirty="0"/>
              <a:t> – Was ist das?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339359-8F05-C46E-18E1-BABBAA485393}"/>
              </a:ext>
            </a:extLst>
          </p:cNvPr>
          <p:cNvSpPr txBox="1"/>
          <p:nvPr/>
        </p:nvSpPr>
        <p:spPr>
          <a:xfrm>
            <a:off x="695400" y="16269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/>
              <a:t>Informationen sammeln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8707526-86AC-DA6F-215D-588A4C17FF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352" y="1867642"/>
            <a:ext cx="2050183" cy="44371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1FDFF1FF-27F4-F018-059F-F574475A2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318" y="1845690"/>
            <a:ext cx="1817282" cy="393305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8C054D54-7EBF-D576-E8C1-47CB18FFE5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28" y="2204864"/>
            <a:ext cx="5286442" cy="396972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4CB1C04-11DD-9305-C2E5-143084000F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729" y="1337351"/>
            <a:ext cx="2029565" cy="439248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61504241"/>
      </p:ext>
    </p:extLst>
  </p:cSld>
  <p:clrMapOvr>
    <a:masterClrMapping/>
  </p:clrMapOvr>
</p:sld>
</file>

<file path=ppt/theme/theme1.xml><?xml version="1.0" encoding="utf-8"?>
<a:theme xmlns:a="http://schemas.openxmlformats.org/drawingml/2006/main" name="PS_INTERN_PPT-Vorlage_Allgemein_V1">
  <a:themeElements>
    <a:clrScheme name="Blaugrü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S_SYST_PPT-Vorlage_Allgemein_V6.potx" id="{DB6C23A8-5ABB-4725-A243-9A706146B9CD}" vid="{9EFDA99F-1048-4F46-B240-6CE6F09CA309}"/>
    </a:ext>
  </a:ext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PS_SYST_PPT-Vorlage_Allgemein_V6</Template>
  <TotalTime>0</TotalTime>
  <Words>210</Words>
  <Application>Microsoft Office PowerPoint</Application>
  <PresentationFormat>Breitbild</PresentationFormat>
  <Paragraphs>44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HelveticaNeueLT Std Lt</vt:lpstr>
      <vt:lpstr>Wingdings</vt:lpstr>
      <vt:lpstr>PS_INTERN_PPT-Vorlage_Allgemein_V1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Dominik Rose</dc:creator>
  <cp:lastModifiedBy>Dominik Rose</cp:lastModifiedBy>
  <cp:revision>1</cp:revision>
  <dcterms:created xsi:type="dcterms:W3CDTF">2024-01-26T13:15:11Z</dcterms:created>
  <dcterms:modified xsi:type="dcterms:W3CDTF">2024-01-26T15:02:35Z</dcterms:modified>
</cp:coreProperties>
</file>

<file path=docProps/thumbnail.jpeg>
</file>